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5179" autoAdjust="0"/>
  </p:normalViewPr>
  <p:slideViewPr>
    <p:cSldViewPr>
      <p:cViewPr varScale="1">
        <p:scale>
          <a:sx n="50" d="100"/>
          <a:sy n="50" d="100"/>
        </p:scale>
        <p:origin x="225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5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1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6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9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8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1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円/楕円 12"/>
          <p:cNvSpPr/>
          <p:nvPr/>
        </p:nvSpPr>
        <p:spPr>
          <a:xfrm rot="1582369">
            <a:off x="5358978" y="117815"/>
            <a:ext cx="1279772" cy="76217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94113" y="1299894"/>
            <a:ext cx="6673552" cy="4869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53962" y="1862351"/>
            <a:ext cx="2624625" cy="11189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日時：平成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14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会場：九州大学百年講堂　　　　　　</a:t>
            </a:r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中ホール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1.2.3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 rot="1729445">
            <a:off x="5460765" y="466521"/>
            <a:ext cx="1493304" cy="36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参加無料</a:t>
            </a:r>
          </a:p>
        </p:txBody>
      </p:sp>
      <p:sp>
        <p:nvSpPr>
          <p:cNvPr id="11" name="Rectangle 88"/>
          <p:cNvSpPr>
            <a:spLocks noChangeArrowheads="1"/>
          </p:cNvSpPr>
          <p:nvPr/>
        </p:nvSpPr>
        <p:spPr bwMode="auto">
          <a:xfrm>
            <a:off x="3184536" y="1692880"/>
            <a:ext cx="3382654" cy="16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eaLnBrk="1" hangingPunct="1">
              <a:buAutoNum type="arabicPeriod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ALS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患者の退院支援の実際を知る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eaLnBrk="1" hangingPunct="1">
              <a:buAutoNum type="arabicPeriod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地域支援ネットワークの構築と調整について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eaLnBrk="1" hangingPunct="1">
              <a:buAutoNum type="arabicPeriod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ALS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患者に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対する呼吸リハビリテーションを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学び、現場で活用できる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在宅用人工呼吸器の体験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2762" y="844338"/>
            <a:ext cx="6236255" cy="454122"/>
          </a:xfrm>
          <a:prstGeom prst="rect">
            <a:avLst/>
          </a:prstGeom>
          <a:noFill/>
        </p:spPr>
        <p:txBody>
          <a:bodyPr wrap="square" lIns="83969" tIns="41985" rIns="83969" bIns="419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回難病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医療従事者研修会</a:t>
            </a:r>
          </a:p>
        </p:txBody>
      </p:sp>
      <p:sp>
        <p:nvSpPr>
          <p:cNvPr id="25" name="AutoShape 93"/>
          <p:cNvSpPr>
            <a:spLocks noChangeArrowheads="1"/>
          </p:cNvSpPr>
          <p:nvPr/>
        </p:nvSpPr>
        <p:spPr bwMode="auto">
          <a:xfrm>
            <a:off x="312762" y="6656986"/>
            <a:ext cx="2317639" cy="431666"/>
          </a:xfrm>
          <a:prstGeom prst="roundRect">
            <a:avLst>
              <a:gd name="adj" fmla="val 50000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九州大学百年講堂</a:t>
            </a:r>
          </a:p>
        </p:txBody>
      </p:sp>
      <p:sp>
        <p:nvSpPr>
          <p:cNvPr id="30" name="Text Box 95"/>
          <p:cNvSpPr txBox="1">
            <a:spLocks noChangeArrowheads="1"/>
          </p:cNvSpPr>
          <p:nvPr/>
        </p:nvSpPr>
        <p:spPr bwMode="auto">
          <a:xfrm>
            <a:off x="4111818" y="7607996"/>
            <a:ext cx="2717221" cy="137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buFont typeface="Times New Roman" panose="02020603050405020304" pitchFamily="18" charset="0"/>
              <a:buChar char="►"/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「難病看護師」認定資格更新ポイント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 eaLnBrk="1" hangingPunct="1"/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本研修会は、都道府県難病対策に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基づく研修として日本難病看護学会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認定「難病看護師」認定資格更新の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ポイントとして承認されている研修会です。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ポイント）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15906" y="1350811"/>
            <a:ext cx="6179831" cy="74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ALS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患者の地域医療連携と呼吸リハの実際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</a:p>
        </p:txBody>
      </p:sp>
      <p:sp>
        <p:nvSpPr>
          <p:cNvPr id="38" name="Text Box 183"/>
          <p:cNvSpPr txBox="1">
            <a:spLocks noChangeArrowheads="1"/>
          </p:cNvSpPr>
          <p:nvPr/>
        </p:nvSpPr>
        <p:spPr bwMode="auto">
          <a:xfrm>
            <a:off x="3435890" y="9052132"/>
            <a:ext cx="3089916" cy="54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〒812-8582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福岡市東区馬出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九州大学医学部神経内科内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TEL: (092)643-1379    FAX: (092)643-1389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98029" y="9313756"/>
            <a:ext cx="2886507" cy="28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56" tIns="41978" rIns="83956" bIns="419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福岡県重症神経難病ネットワーク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353963" y="8985448"/>
            <a:ext cx="5853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29"/>
          <p:cNvSpPr>
            <a:spLocks noChangeArrowheads="1"/>
          </p:cNvSpPr>
          <p:nvPr/>
        </p:nvSpPr>
        <p:spPr bwMode="auto">
          <a:xfrm>
            <a:off x="314409" y="3125318"/>
            <a:ext cx="1559221" cy="270850"/>
          </a:xfrm>
          <a:prstGeom prst="roundRect">
            <a:avLst>
              <a:gd name="adj" fmla="val 50000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  場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13:30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Text Box 95"/>
          <p:cNvSpPr txBox="1">
            <a:spLocks noChangeArrowheads="1"/>
          </p:cNvSpPr>
          <p:nvPr/>
        </p:nvSpPr>
        <p:spPr bwMode="auto">
          <a:xfrm>
            <a:off x="271578" y="7085227"/>
            <a:ext cx="3956865" cy="211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812-8582 </a:t>
            </a:r>
          </a:p>
          <a:p>
            <a:pPr eaLnBrk="1" hangingPunct="1"/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福岡市東区馬出３丁目１番１号</a:t>
            </a:r>
            <a:endParaRPr lang="en-US" altLang="zh-TW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092-642-6257</a:t>
            </a: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病院キャンパスにお越しの際は公共の交通機関をご利用ください</a:t>
            </a: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▶交通アクセス</a:t>
            </a: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http://www.med.kyushu-u.ac.jp/100ko-do/access/</a:t>
            </a:r>
          </a:p>
          <a:p>
            <a:pPr eaLnBrk="1" hangingPunct="1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九州大学病院駐車場</a:t>
            </a: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http://hosp.kyushu-u.ac.jp/gairai/parking/</a:t>
            </a:r>
          </a:p>
          <a:p>
            <a:pPr eaLnBrk="1" hangingPunct="1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駐車場（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分毎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駐車場（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692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台）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分毎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時間までは最大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分毎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</a:p>
          <a:p>
            <a:pPr eaLnBrk="1" hangingPunct="1"/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55486" y="243671"/>
            <a:ext cx="4023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福岡県重症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神経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難病患者入院施設確保等事業</a:t>
            </a:r>
          </a:p>
        </p:txBody>
      </p:sp>
      <p:sp>
        <p:nvSpPr>
          <p:cNvPr id="28" name="AutoShape 93"/>
          <p:cNvSpPr>
            <a:spLocks noChangeArrowheads="1"/>
          </p:cNvSpPr>
          <p:nvPr/>
        </p:nvSpPr>
        <p:spPr bwMode="auto">
          <a:xfrm>
            <a:off x="396301" y="9111681"/>
            <a:ext cx="1856168" cy="148959"/>
          </a:xfrm>
          <a:prstGeom prst="roundRect">
            <a:avLst>
              <a:gd name="adj" fmla="val 50000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  合  せ  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33193" y="4306774"/>
            <a:ext cx="4208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東京都立神経病院　副院長　川田明広　先生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731" y="3964295"/>
            <a:ext cx="4479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ALS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患者の地域医療連携クリティカルパス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41283" y="3115036"/>
            <a:ext cx="1443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中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ホール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8262" y="5763111"/>
            <a:ext cx="547060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機器展示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中ホール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在宅用人工呼吸器・カフアシストなど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フィリップス・レスピロニクス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在宅用人工呼吸器など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フクダライフテック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8469" y="4793506"/>
            <a:ext cx="6138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ALS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に対する呼吸リハビリテーション　～咳介助の実際～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医療法人財団華林会　村上華林堂病院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リハビリテーション科　科長　北野晃祐　先生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35361" y="3498709"/>
            <a:ext cx="61761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座長：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九州大学大学院医学研究院神経内科学　教授　吉良潤一　先生</a:t>
            </a:r>
            <a:endParaRPr lang="zh-TW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73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60345"/>
              </p:ext>
            </p:extLst>
          </p:nvPr>
        </p:nvGraphicFramePr>
        <p:xfrm>
          <a:off x="355153" y="4901459"/>
          <a:ext cx="6351267" cy="306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お名前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　種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（該当するものに〇をしてください）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難病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看護師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6.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64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54459" y="774980"/>
            <a:ext cx="525467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受付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番号　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092-643-1389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475498" y="416496"/>
            <a:ext cx="1147775" cy="113460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</a:t>
            </a: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〆切日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（水）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8832" y="1418074"/>
            <a:ext cx="579370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受講を希望される方は、必要事項を記入の上、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でお申込み下さい。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33889"/>
              </p:ext>
            </p:extLst>
          </p:nvPr>
        </p:nvGraphicFramePr>
        <p:xfrm>
          <a:off x="407699" y="2504728"/>
          <a:ext cx="5901621" cy="1671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8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　分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該当区分に〇をしてください</a:t>
                      </a:r>
                    </a:p>
                    <a:p>
                      <a:pPr lvl="1" algn="l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　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訪問看護・居宅　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保健所・包括　</a:t>
                      </a:r>
                    </a:p>
                    <a:p>
                      <a:pPr lvl="1" algn="l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　　　　　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27471" y="157380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難病医療従事者研修会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　加　申　込　書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4016" y="1846412"/>
            <a:ext cx="6741368" cy="564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席数に限りがありますので、事前にお申込みいただけなかった場合、当日にお席をご用意できない場合があります。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申込人数によって、先着順で締め切らせていただきます。その際はご連絡しますので、ご了承ください。</a:t>
            </a:r>
          </a:p>
        </p:txBody>
      </p:sp>
      <p:sp>
        <p:nvSpPr>
          <p:cNvPr id="15" name="AutoShape 2" descr="https://is.j-parc.jp/uo/image/atten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83"/>
          <p:cNvSpPr txBox="1">
            <a:spLocks noChangeArrowheads="1"/>
          </p:cNvSpPr>
          <p:nvPr/>
        </p:nvSpPr>
        <p:spPr bwMode="auto">
          <a:xfrm>
            <a:off x="1651588" y="9323414"/>
            <a:ext cx="4513716" cy="45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41985" rIns="83969" bIns="4198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〒812-8582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福岡市東区馬出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3-1-1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九州大学医学部神経内科内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TEL: (092)643-1379    FAX: (092)643-1389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80637" y="9087880"/>
            <a:ext cx="3427809" cy="2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56" tIns="41978" rIns="83956" bIns="419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福岡県重症神経難病ネットワーク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00447" y="4287379"/>
            <a:ext cx="5904656" cy="3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56" tIns="41978" rIns="83956" bIns="419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参加者名など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（欄が不足の場合は書式をコピーしてお使いください）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8833" y="8043935"/>
            <a:ext cx="636758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事前のご質問などを受け付けています</a:t>
            </a: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680" y="4562182"/>
            <a:ext cx="3714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日本難病看護学会認定「難病看護師」の方は○をして下さい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8554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345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TEMPWORKS（A4版イベント案内テンプレート）</dc:title>
  <dc:creator>tempworks.org</dc:creator>
  <cp:lastModifiedBy>staff</cp:lastModifiedBy>
  <cp:revision>177</cp:revision>
  <cp:lastPrinted>2018-06-19T01:51:11Z</cp:lastPrinted>
  <dcterms:created xsi:type="dcterms:W3CDTF">2014-05-27T01:07:13Z</dcterms:created>
  <dcterms:modified xsi:type="dcterms:W3CDTF">2018-07-04T23:30:02Z</dcterms:modified>
</cp:coreProperties>
</file>